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94" r:id="rId3"/>
    <p:sldId id="603" r:id="rId4"/>
    <p:sldId id="604" r:id="rId5"/>
    <p:sldId id="605" r:id="rId6"/>
    <p:sldId id="611" r:id="rId7"/>
    <p:sldId id="612" r:id="rId8"/>
    <p:sldId id="613" r:id="rId9"/>
    <p:sldId id="615" r:id="rId10"/>
    <p:sldId id="616" r:id="rId11"/>
    <p:sldId id="629" r:id="rId12"/>
    <p:sldId id="630" r:id="rId13"/>
    <p:sldId id="288" r:id="rId14"/>
    <p:sldId id="572" r:id="rId15"/>
    <p:sldId id="617" r:id="rId16"/>
    <p:sldId id="619" r:id="rId17"/>
    <p:sldId id="620" r:id="rId19"/>
    <p:sldId id="621" r:id="rId20"/>
    <p:sldId id="622" r:id="rId21"/>
    <p:sldId id="643" r:id="rId22"/>
    <p:sldId id="449" r:id="rId23"/>
    <p:sldId id="450" r:id="rId24"/>
    <p:sldId id="590" r:id="rId25"/>
    <p:sldId id="591" r:id="rId26"/>
    <p:sldId id="592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tags/tag1.xml><?xml version="1.0" encoding="utf-8"?>
<p:tagLst xmlns:p="http://schemas.openxmlformats.org/presentationml/2006/main">
  <p:tag name="COMMONDATA" val="eyJoZGlkIjoiODg0NzMxNGQ2NDY1MzJiMmVmMDNlYTQ4NzE5OTE5OWIifQ=="/>
</p:tagLst>
</file>